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65EC4B8-BC6E-4972-86D2-5D2748C9837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E42971E-44F4-4E0E-8DE7-D0D9258F670C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60217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C4B8-BC6E-4972-86D2-5D2748C9837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2971E-44F4-4E0E-8DE7-D0D9258F6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763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C4B8-BC6E-4972-86D2-5D2748C9837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2971E-44F4-4E0E-8DE7-D0D9258F6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479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C4B8-BC6E-4972-86D2-5D2748C9837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2971E-44F4-4E0E-8DE7-D0D9258F6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094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5EC4B8-BC6E-4972-86D2-5D2748C9837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E42971E-44F4-4E0E-8DE7-D0D9258F670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57486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C4B8-BC6E-4972-86D2-5D2748C9837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2971E-44F4-4E0E-8DE7-D0D9258F6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977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C4B8-BC6E-4972-86D2-5D2748C9837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2971E-44F4-4E0E-8DE7-D0D9258F6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29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C4B8-BC6E-4972-86D2-5D2748C9837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2971E-44F4-4E0E-8DE7-D0D9258F6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68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C4B8-BC6E-4972-86D2-5D2748C9837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2971E-44F4-4E0E-8DE7-D0D9258F6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14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5EC4B8-BC6E-4972-86D2-5D2748C9837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E42971E-44F4-4E0E-8DE7-D0D9258F670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201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5EC4B8-BC6E-4972-86D2-5D2748C9837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E42971E-44F4-4E0E-8DE7-D0D9258F670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301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65EC4B8-BC6E-4972-86D2-5D2748C9837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E42971E-44F4-4E0E-8DE7-D0D9258F670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123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165A7C-EDFC-493E-83B9-504ABAEE6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1166285"/>
            <a:ext cx="8361229" cy="2098226"/>
          </a:xfr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统计推断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CAAB19-DE48-4918-9846-4C0F4FEB5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4" y="3264511"/>
            <a:ext cx="6831673" cy="1086237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第六章</a:t>
            </a:r>
          </a:p>
        </p:txBody>
      </p:sp>
    </p:spTree>
    <p:extLst>
      <p:ext uri="{BB962C8B-B14F-4D97-AF65-F5344CB8AC3E}">
        <p14:creationId xmlns:p14="http://schemas.microsoft.com/office/powerpoint/2010/main" val="4176116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DEE3FB7-106B-4703-B83A-833E93A5F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789" y="161382"/>
            <a:ext cx="7398422" cy="24224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5F14A9-D913-43A7-9C71-4A3BBF136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918" y="2658003"/>
            <a:ext cx="8539065" cy="13997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6731A6-F053-4FAB-A7BC-2A1BE010E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918" y="4016508"/>
            <a:ext cx="8551254" cy="26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25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023F8C-86B9-44C3-B09B-F20A6075A210}"/>
              </a:ext>
            </a:extLst>
          </p:cNvPr>
          <p:cNvSpPr txBox="1"/>
          <p:nvPr/>
        </p:nvSpPr>
        <p:spPr>
          <a:xfrm>
            <a:off x="655064" y="374847"/>
            <a:ext cx="512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800" dirty="0"/>
              <a:t>6.2.3  </a:t>
            </a:r>
            <a:r>
              <a:rPr lang="zh-CN" altLang="en-US" sz="2800" dirty="0"/>
              <a:t>辅助统计量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CC9DD5-4F86-486E-A97F-4246EA889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64" y="997326"/>
            <a:ext cx="10201275" cy="828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6FE8D7-9472-4629-BB08-756ABBD49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38" y="1925260"/>
            <a:ext cx="102965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71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3EBCB56-BA51-4FC3-92AF-F5F13BF01D05}"/>
              </a:ext>
            </a:extLst>
          </p:cNvPr>
          <p:cNvSpPr txBox="1"/>
          <p:nvPr/>
        </p:nvSpPr>
        <p:spPr>
          <a:xfrm>
            <a:off x="655064" y="374847"/>
            <a:ext cx="8696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800" dirty="0"/>
              <a:t>6.2.4  </a:t>
            </a:r>
            <a:r>
              <a:rPr lang="zh-CN" altLang="en-US" sz="2800" dirty="0"/>
              <a:t>充分统计量、辅助统计量与完全统计量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50B1BD-26A9-4A3D-8CBC-0DD3F7134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77" y="1019420"/>
            <a:ext cx="9416297" cy="18814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0B61E2-8AA7-4916-B1AB-215335263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844" y="2900913"/>
            <a:ext cx="8448238" cy="383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7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2997AB-52F5-4BB4-BD1F-728F66535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74" y="332492"/>
            <a:ext cx="10096500" cy="876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83DADE-50CB-4FCC-98CF-D24C3CA46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74" y="1208792"/>
            <a:ext cx="9810750" cy="419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83240A-77A8-4E3A-9DD4-152D30C55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839" y="1719017"/>
            <a:ext cx="8449370" cy="513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90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47089F7-C931-4110-B52F-8C4983ED6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81" y="976313"/>
            <a:ext cx="9944100" cy="12477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01C20A-AE43-45A6-833B-DF863AD06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81" y="2512292"/>
            <a:ext cx="100965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13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88166D-B1AE-4447-9F1C-3913EF20F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29" y="254327"/>
            <a:ext cx="9473054" cy="47099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5911D6-96D3-4AA6-9DB6-3F4B1DD90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25" y="5389726"/>
            <a:ext cx="104679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30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8C682A8-1FCE-466E-8D88-43BB513B87AB}"/>
              </a:ext>
            </a:extLst>
          </p:cNvPr>
          <p:cNvSpPr txBox="1"/>
          <p:nvPr/>
        </p:nvSpPr>
        <p:spPr>
          <a:xfrm>
            <a:off x="1154685" y="367645"/>
            <a:ext cx="5128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6.3 </a:t>
            </a:r>
            <a:r>
              <a:rPr lang="zh-CN" altLang="en-US" sz="3200" dirty="0"/>
              <a:t>似然原理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2D3F95-B2AB-43AE-80B4-569AE42DA73B}"/>
              </a:ext>
            </a:extLst>
          </p:cNvPr>
          <p:cNvSpPr txBox="1"/>
          <p:nvPr/>
        </p:nvSpPr>
        <p:spPr>
          <a:xfrm>
            <a:off x="967818" y="1034723"/>
            <a:ext cx="512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800" dirty="0"/>
              <a:t>6.3.1  </a:t>
            </a:r>
            <a:r>
              <a:rPr lang="zh-CN" altLang="en-US" sz="2800" dirty="0"/>
              <a:t>似然函数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2B6975-3798-4714-BFED-77642D5A1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85" y="1685023"/>
            <a:ext cx="10515600" cy="1590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79EC0A-E1C8-4397-AE8B-B3DDD14DF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85" y="3262312"/>
            <a:ext cx="6238875" cy="3333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D3BA41E-5E41-480D-82D6-8A4C97E3F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85" y="3793012"/>
            <a:ext cx="10067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97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DAAC75-9346-4358-9EBF-F9C5C502A4A4}"/>
              </a:ext>
            </a:extLst>
          </p:cNvPr>
          <p:cNvSpPr txBox="1"/>
          <p:nvPr/>
        </p:nvSpPr>
        <p:spPr>
          <a:xfrm>
            <a:off x="685014" y="308860"/>
            <a:ext cx="512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800" dirty="0"/>
              <a:t>6.3.1  </a:t>
            </a:r>
            <a:r>
              <a:rPr lang="zh-CN" altLang="en-US" sz="2800" dirty="0"/>
              <a:t>似然函数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054C5C-2595-46EC-9F28-7622651C0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12" y="962025"/>
            <a:ext cx="10220325" cy="24669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58A4C9B-CB23-4390-B388-043F2A8E6843}"/>
              </a:ext>
            </a:extLst>
          </p:cNvPr>
          <p:cNvSpPr txBox="1"/>
          <p:nvPr/>
        </p:nvSpPr>
        <p:spPr>
          <a:xfrm>
            <a:off x="1206631" y="3624730"/>
            <a:ext cx="2865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信仰推断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90069A3-843E-4244-B099-5439B2183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3" y="4243824"/>
            <a:ext cx="10074518" cy="10289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4CC079-49BB-4869-8967-29EA9E073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3" y="5272790"/>
            <a:ext cx="101727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26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E91EE5-584D-4174-9C95-7D8850012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6" y="0"/>
            <a:ext cx="10226186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D40C64-E801-4F31-8AD9-CD0796CC2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88" y="804028"/>
            <a:ext cx="5440346" cy="52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56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A25D403-0495-410F-96CC-DFF896958261}"/>
              </a:ext>
            </a:extLst>
          </p:cNvPr>
          <p:cNvSpPr txBox="1"/>
          <p:nvPr/>
        </p:nvSpPr>
        <p:spPr>
          <a:xfrm>
            <a:off x="685014" y="308860"/>
            <a:ext cx="512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800" dirty="0"/>
              <a:t>6.3.2  </a:t>
            </a:r>
            <a:r>
              <a:rPr lang="zh-CN" altLang="en-US" sz="2800" dirty="0"/>
              <a:t>形式化的似然原理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636F49-48EB-4835-8A3A-B82036F50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49" y="848577"/>
            <a:ext cx="10106025" cy="12477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45266D-24EB-4847-A640-F42B00098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49" y="2096352"/>
            <a:ext cx="2724150" cy="495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F2AA4C-C7B2-4B07-A5A0-97E563D56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49" y="3078752"/>
            <a:ext cx="1008697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21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CCC9F02-F68D-4A51-9A22-9F92BD21BF06}"/>
              </a:ext>
            </a:extLst>
          </p:cNvPr>
          <p:cNvSpPr txBox="1"/>
          <p:nvPr/>
        </p:nvSpPr>
        <p:spPr>
          <a:xfrm>
            <a:off x="1220673" y="518474"/>
            <a:ext cx="5128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6.1 </a:t>
            </a:r>
            <a:r>
              <a:rPr lang="zh-CN" altLang="en-US" sz="3200" dirty="0"/>
              <a:t>引言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0A9154-DD61-4C56-807D-7C79A3318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73" y="1326282"/>
            <a:ext cx="100774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96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8F18EB7-26FB-43B1-8555-CAB612E1C1FC}"/>
              </a:ext>
            </a:extLst>
          </p:cNvPr>
          <p:cNvSpPr txBox="1"/>
          <p:nvPr/>
        </p:nvSpPr>
        <p:spPr>
          <a:xfrm>
            <a:off x="685014" y="308860"/>
            <a:ext cx="512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800" dirty="0"/>
              <a:t>6.3.2  </a:t>
            </a:r>
            <a:r>
              <a:rPr lang="zh-CN" altLang="en-US" sz="2800" dirty="0"/>
              <a:t>形式化的似然原理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5E0C51-3F6B-4864-B032-A41039CD0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35" y="907820"/>
            <a:ext cx="10172700" cy="8191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D7C394-BF78-4E4F-8CA2-5AF808572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35" y="1802710"/>
            <a:ext cx="8615117" cy="25869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00FD21-8D22-4AFB-9452-58FB3E8BC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35" y="4460510"/>
            <a:ext cx="10353675" cy="9620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AB7A61D-F6B2-4A68-9D66-9FDC06C6C9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35" y="5422535"/>
            <a:ext cx="8507052" cy="136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10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C1EDC96-6514-4CB9-A0CF-C93AF2B2F3D5}"/>
              </a:ext>
            </a:extLst>
          </p:cNvPr>
          <p:cNvSpPr txBox="1"/>
          <p:nvPr/>
        </p:nvSpPr>
        <p:spPr>
          <a:xfrm>
            <a:off x="685014" y="308860"/>
            <a:ext cx="512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800" dirty="0"/>
              <a:t>6.3.2  </a:t>
            </a:r>
            <a:r>
              <a:rPr lang="zh-CN" altLang="en-US" sz="2800" dirty="0"/>
              <a:t>形式化的似然原理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D49E53-2AEC-4F51-A3FB-4A51C3C6C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63" y="968850"/>
            <a:ext cx="10220325" cy="8667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E4A008-A868-42C0-8C69-8D77947CC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813" y="1972395"/>
            <a:ext cx="102012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15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EFB4A33-586D-4D23-875F-9A6219CC2C43}"/>
              </a:ext>
            </a:extLst>
          </p:cNvPr>
          <p:cNvSpPr txBox="1"/>
          <p:nvPr/>
        </p:nvSpPr>
        <p:spPr>
          <a:xfrm>
            <a:off x="1154685" y="367645"/>
            <a:ext cx="5128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6.4 </a:t>
            </a:r>
            <a:r>
              <a:rPr lang="zh-CN" altLang="en-US" sz="3200" dirty="0"/>
              <a:t>同变性原理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959423-053D-4538-A1CB-E392B4A90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79" y="1021237"/>
            <a:ext cx="10239375" cy="762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843769-7A2A-4F71-BFB7-A6BFA563D3A8}"/>
              </a:ext>
            </a:extLst>
          </p:cNvPr>
          <p:cNvSpPr txBox="1"/>
          <p:nvPr/>
        </p:nvSpPr>
        <p:spPr>
          <a:xfrm>
            <a:off x="1163179" y="1830371"/>
            <a:ext cx="2347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度量同变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A969A90-8335-4202-A4B7-977566776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85" y="2417222"/>
            <a:ext cx="10334625" cy="457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27DFFA8-4B76-4232-9F5D-5BA3AEC97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79" y="2808434"/>
            <a:ext cx="1428750" cy="533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052C8A6-9612-4834-8D51-537FE108F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25" y="3900371"/>
            <a:ext cx="10220325" cy="12287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F7000BF-491B-4329-9931-E40FB2BE992C}"/>
              </a:ext>
            </a:extLst>
          </p:cNvPr>
          <p:cNvSpPr txBox="1"/>
          <p:nvPr/>
        </p:nvSpPr>
        <p:spPr>
          <a:xfrm>
            <a:off x="1154685" y="3377151"/>
            <a:ext cx="2347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形式不变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AE1171A-6F61-4D82-B00F-A2645095F3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25" y="5129096"/>
            <a:ext cx="1085850" cy="304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49B4046-5C86-47B4-8D32-28BBAB4ED3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25" y="5642630"/>
            <a:ext cx="102489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87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049E81D-0B12-42F4-8329-3E610804E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19" y="0"/>
            <a:ext cx="8270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4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E0E299-5B49-4FD3-B21B-4B3AB2DD6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520" y="133496"/>
            <a:ext cx="10020300" cy="19907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BDAFC5-D118-4EE4-9320-36A66D59A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520" y="2124221"/>
            <a:ext cx="10058400" cy="2543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CEA79D-2FB2-4E15-AD26-BD509713B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773" y="4667396"/>
            <a:ext cx="7897894" cy="220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72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0ECA586-C2C9-404B-BDE7-C12978EC7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699" y="261987"/>
            <a:ext cx="10153650" cy="1752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397449-F8E0-425D-B39B-60D0B61B2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699" y="2221191"/>
            <a:ext cx="99345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35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57D840B-CB54-4934-968B-59080DE1F317}"/>
              </a:ext>
            </a:extLst>
          </p:cNvPr>
          <p:cNvSpPr txBox="1"/>
          <p:nvPr/>
        </p:nvSpPr>
        <p:spPr>
          <a:xfrm>
            <a:off x="1154685" y="367645"/>
            <a:ext cx="5128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6.5 </a:t>
            </a:r>
            <a:r>
              <a:rPr lang="zh-CN" altLang="en-US" sz="3200" dirty="0"/>
              <a:t>杂录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18D70E-C22A-4C59-9BAA-CA63DA99599F}"/>
              </a:ext>
            </a:extLst>
          </p:cNvPr>
          <p:cNvSpPr txBox="1"/>
          <p:nvPr/>
        </p:nvSpPr>
        <p:spPr>
          <a:xfrm>
            <a:off x="722721" y="952420"/>
            <a:ext cx="512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800" dirty="0"/>
              <a:t>6.6.1  </a:t>
            </a:r>
            <a:r>
              <a:rPr lang="en-US" altLang="zh-CN" sz="2800" dirty="0" err="1"/>
              <a:t>Basu</a:t>
            </a:r>
            <a:r>
              <a:rPr lang="zh-CN" altLang="en-US" sz="2800" dirty="0"/>
              <a:t>定理的逆命题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6FB3B8-40B6-44D9-AD94-6FBF20A2C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85" y="1684599"/>
            <a:ext cx="105537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65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13004BA-0B6E-4F92-923E-C0BBBC62FCB6}"/>
              </a:ext>
            </a:extLst>
          </p:cNvPr>
          <p:cNvSpPr txBox="1"/>
          <p:nvPr/>
        </p:nvSpPr>
        <p:spPr>
          <a:xfrm>
            <a:off x="355076" y="116543"/>
            <a:ext cx="512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800" dirty="0"/>
              <a:t>6.6.3  </a:t>
            </a:r>
            <a:r>
              <a:rPr lang="zh-CN" altLang="en-US" sz="2800" dirty="0"/>
              <a:t>再谈充分性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35B987-43B2-4501-A984-17CA4A83F654}"/>
              </a:ext>
            </a:extLst>
          </p:cNvPr>
          <p:cNvSpPr txBox="1"/>
          <p:nvPr/>
        </p:nvSpPr>
        <p:spPr>
          <a:xfrm>
            <a:off x="732148" y="601255"/>
            <a:ext cx="512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800" dirty="0"/>
              <a:t>1.  </a:t>
            </a:r>
            <a:r>
              <a:rPr lang="zh-CN" altLang="en-US" sz="2800" dirty="0"/>
              <a:t>充分性与似然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19F850-B4B0-4C60-A577-727D7E8A2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34" y="1141643"/>
            <a:ext cx="10144125" cy="9334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E6046F5-B98C-4269-9954-85F2B118B990}"/>
              </a:ext>
            </a:extLst>
          </p:cNvPr>
          <p:cNvSpPr txBox="1"/>
          <p:nvPr/>
        </p:nvSpPr>
        <p:spPr>
          <a:xfrm>
            <a:off x="835843" y="2108655"/>
            <a:ext cx="512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800" dirty="0"/>
              <a:t>2.  </a:t>
            </a:r>
            <a:r>
              <a:rPr lang="zh-CN" altLang="en-US" sz="2800" dirty="0"/>
              <a:t>充分性与必要性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E85635-9768-4588-A4E8-AD4A0208C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34" y="2611655"/>
            <a:ext cx="8450001" cy="138871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3761146-FA58-4AA2-9A0C-CDBF8F707BE9}"/>
              </a:ext>
            </a:extLst>
          </p:cNvPr>
          <p:cNvSpPr txBox="1"/>
          <p:nvPr/>
        </p:nvSpPr>
        <p:spPr>
          <a:xfrm>
            <a:off x="835843" y="4310922"/>
            <a:ext cx="512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800" dirty="0"/>
              <a:t>3.  </a:t>
            </a:r>
            <a:r>
              <a:rPr lang="zh-CN" altLang="en-US" sz="2800" dirty="0"/>
              <a:t>极小充分性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02134A8-58A0-4CD5-B4C1-22D13FE1C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568" y="4000374"/>
            <a:ext cx="6945220" cy="268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05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728B169-F633-45EE-9299-6449D17B1924}"/>
              </a:ext>
            </a:extLst>
          </p:cNvPr>
          <p:cNvSpPr txBox="1"/>
          <p:nvPr/>
        </p:nvSpPr>
        <p:spPr>
          <a:xfrm>
            <a:off x="1220673" y="518474"/>
            <a:ext cx="5128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6.2 </a:t>
            </a:r>
            <a:r>
              <a:rPr lang="zh-CN" altLang="en-US" sz="3200" dirty="0"/>
              <a:t>充分性原理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D63DB1-8AE2-4BE9-B484-AAF5D388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17" y="1325202"/>
            <a:ext cx="10125075" cy="12287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EEDE985-3A51-4E8B-9F78-67E050A2366A}"/>
              </a:ext>
            </a:extLst>
          </p:cNvPr>
          <p:cNvSpPr txBox="1"/>
          <p:nvPr/>
        </p:nvSpPr>
        <p:spPr>
          <a:xfrm>
            <a:off x="1220673" y="2709892"/>
            <a:ext cx="512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800" dirty="0"/>
              <a:t>6.2.1 </a:t>
            </a:r>
            <a:r>
              <a:rPr lang="zh-CN" altLang="en-US" sz="2800" dirty="0"/>
              <a:t>充分统计量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72CA983-4CB4-4956-8772-7312F39C7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17" y="3270707"/>
            <a:ext cx="10258425" cy="8477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DA0052-6679-40C6-8374-8C6379C4C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17" y="4118432"/>
            <a:ext cx="1019175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5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DE3FE05-8ECE-4EC4-8F33-811182DCF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34" y="1004102"/>
            <a:ext cx="10591800" cy="37528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4AC8EB-84BF-4F76-8FD4-4F6A1685C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84" y="5181158"/>
            <a:ext cx="10248900" cy="11525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46AF624-8F73-40FC-BBE2-FFF6EC493EE5}"/>
              </a:ext>
            </a:extLst>
          </p:cNvPr>
          <p:cNvSpPr txBox="1"/>
          <p:nvPr/>
        </p:nvSpPr>
        <p:spPr>
          <a:xfrm>
            <a:off x="1164112" y="346567"/>
            <a:ext cx="512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800" dirty="0"/>
              <a:t>6.2.1 </a:t>
            </a:r>
            <a:r>
              <a:rPr lang="zh-CN" altLang="en-US" sz="2800" dirty="0"/>
              <a:t>充分统计量</a:t>
            </a:r>
          </a:p>
        </p:txBody>
      </p:sp>
    </p:spTree>
    <p:extLst>
      <p:ext uri="{BB962C8B-B14F-4D97-AF65-F5344CB8AC3E}">
        <p14:creationId xmlns:p14="http://schemas.microsoft.com/office/powerpoint/2010/main" val="695677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5E5E47-74A4-4E7E-98D4-838177F4C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58" y="0"/>
            <a:ext cx="8253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33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339138-B709-4394-847A-8D706F0F0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31" y="842962"/>
            <a:ext cx="91725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65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548568F-F182-4F3C-AC17-DD9E10843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575" y="518474"/>
            <a:ext cx="9048750" cy="1371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0537AD-CFDA-41B6-BCEC-69937876C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7" y="1956062"/>
            <a:ext cx="94202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70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44C687-BADC-4610-93ED-3DDF22BF4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809" y="98195"/>
            <a:ext cx="8086381" cy="3793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6A22C9-3A3D-483D-856D-D6095E7F9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34" y="3988030"/>
            <a:ext cx="93916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5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63F121E-6DE9-4FD4-A0E6-939B74A0FF42}"/>
              </a:ext>
            </a:extLst>
          </p:cNvPr>
          <p:cNvSpPr txBox="1"/>
          <p:nvPr/>
        </p:nvSpPr>
        <p:spPr>
          <a:xfrm>
            <a:off x="853027" y="337140"/>
            <a:ext cx="512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800" dirty="0"/>
              <a:t>6.2.2  </a:t>
            </a:r>
            <a:r>
              <a:rPr lang="zh-CN" altLang="en-US" sz="2800" dirty="0"/>
              <a:t>极小充分统计量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CDC97F-68B1-430D-9441-DA5DA4758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87" y="1141233"/>
            <a:ext cx="9020175" cy="24574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2B2663-B630-43E1-8E9B-E58A04C0E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87" y="3820639"/>
            <a:ext cx="9153525" cy="10382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3DC2C3-2946-45BE-8DA0-4C77C106B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87" y="5080820"/>
            <a:ext cx="90392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63239"/>
      </p:ext>
    </p:extLst>
  </p:cSld>
  <p:clrMapOvr>
    <a:masterClrMapping/>
  </p:clrMapOvr>
</p:sld>
</file>

<file path=ppt/theme/theme1.xml><?xml version="1.0" encoding="utf-8"?>
<a:theme xmlns:a="http://schemas.openxmlformats.org/drawingml/2006/main" name="剪切">
  <a:themeElements>
    <a:clrScheme name="剪切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剪切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剪切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剪切</Template>
  <TotalTime>731</TotalTime>
  <Words>87</Words>
  <Application>Microsoft Office PowerPoint</Application>
  <PresentationFormat>宽屏</PresentationFormat>
  <Paragraphs>25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0" baseType="lpstr">
      <vt:lpstr>Arial</vt:lpstr>
      <vt:lpstr>Franklin Gothic Book</vt:lpstr>
      <vt:lpstr>剪切</vt:lpstr>
      <vt:lpstr>《统计推断》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 tong</dc:creator>
  <cp:lastModifiedBy>zhao tong</cp:lastModifiedBy>
  <cp:revision>41</cp:revision>
  <dcterms:created xsi:type="dcterms:W3CDTF">2021-06-15T01:31:57Z</dcterms:created>
  <dcterms:modified xsi:type="dcterms:W3CDTF">2021-06-16T14:45:18Z</dcterms:modified>
</cp:coreProperties>
</file>